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8" r:id="rId6"/>
    <p:sldId id="259" r:id="rId7"/>
    <p:sldId id="260" r:id="rId8"/>
    <p:sldId id="262" r:id="rId9"/>
    <p:sldId id="264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8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76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4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5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5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31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4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64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E1E4-6EE1-423B-AC2A-9787F63EEF64}" type="datetimeFigureOut">
              <a:rPr lang="fr-FR" smtClean="0"/>
              <a:pPr/>
              <a:t>02/06/2017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89A1-088F-4531-B2E7-40454A1C0B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0981" y="26328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u="sng" dirty="0">
                <a:solidFill>
                  <a:srgbClr val="FF0000"/>
                </a:solidFill>
              </a:rPr>
              <a:t>EPI</a:t>
            </a:r>
            <a:br>
              <a:rPr lang="fr-FR" u="sng" dirty="0">
                <a:solidFill>
                  <a:srgbClr val="FF0000"/>
                </a:solidFill>
              </a:rPr>
            </a:br>
            <a:r>
              <a:rPr lang="fr-FR" u="sng" dirty="0">
                <a:solidFill>
                  <a:srgbClr val="FF0000"/>
                </a:solidFill>
              </a:rPr>
              <a:t>«</a:t>
            </a:r>
            <a:r>
              <a:rPr lang="fr-FR" sz="4400" i="1" u="sng" dirty="0">
                <a:solidFill>
                  <a:srgbClr val="FF0000"/>
                </a:solidFill>
              </a:rPr>
              <a:t> Réel et virtuel, de la science-fiction à la réalité »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1" y="361268"/>
            <a:ext cx="3860974" cy="21765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98" y="4295574"/>
            <a:ext cx="3669955" cy="20688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8" y="5745296"/>
            <a:ext cx="2162175" cy="619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0809" y="5616552"/>
            <a:ext cx="884416" cy="8766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1232" y="4860582"/>
            <a:ext cx="762066" cy="755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11426" y="361268"/>
            <a:ext cx="2449915" cy="23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1170" y="502871"/>
            <a:ext cx="718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 smtClean="0">
                <a:solidFill>
                  <a:srgbClr val="FF0000"/>
                </a:solidFill>
              </a:rPr>
              <a:t>Mode d’emploi</a:t>
            </a:r>
            <a:r>
              <a:rPr lang="fr-FR" sz="4000" u="sng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6" name="Image 5" descr="image du mode d'emplo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485" y="1288130"/>
            <a:ext cx="7629412" cy="50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83356" y="441052"/>
            <a:ext cx="481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Journal de bord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5459" y="392968"/>
            <a:ext cx="762066" cy="7559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2" b="41802"/>
          <a:stretch/>
        </p:blipFill>
        <p:spPr>
          <a:xfrm>
            <a:off x="319529" y="1828801"/>
            <a:ext cx="11493068" cy="39924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225048" y="3760632"/>
            <a:ext cx="978794" cy="592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72732" y="3889420"/>
            <a:ext cx="1609860" cy="334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98501" y="4056845"/>
            <a:ext cx="4623516" cy="12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l="1959" t="3243" r="1487" b="3422"/>
          <a:stretch/>
        </p:blipFill>
        <p:spPr>
          <a:xfrm>
            <a:off x="1898306" y="1687133"/>
            <a:ext cx="8005546" cy="43788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30321" y="296213"/>
            <a:ext cx="592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Cahier des charges</a:t>
            </a:r>
          </a:p>
        </p:txBody>
      </p:sp>
      <p:sp>
        <p:nvSpPr>
          <p:cNvPr id="4" name="Ellipse 3"/>
          <p:cNvSpPr/>
          <p:nvPr/>
        </p:nvSpPr>
        <p:spPr>
          <a:xfrm>
            <a:off x="1738648" y="3876541"/>
            <a:ext cx="1429555" cy="901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4898" y="590843"/>
            <a:ext cx="79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Le choix des composants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31692"/>
          <a:stretch/>
        </p:blipFill>
        <p:spPr>
          <a:xfrm rot="5400000">
            <a:off x="645967" y="1758557"/>
            <a:ext cx="4249682" cy="46715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8187" r="12859" b="25818"/>
          <a:stretch/>
        </p:blipFill>
        <p:spPr>
          <a:xfrm>
            <a:off x="5485027" y="3039863"/>
            <a:ext cx="6430309" cy="317929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700181" y="3938954"/>
            <a:ext cx="1659987" cy="20129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20990"/>
          <a:stretch/>
        </p:blipFill>
        <p:spPr>
          <a:xfrm>
            <a:off x="861300" y="2294896"/>
            <a:ext cx="3025298" cy="29725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89650" y="365760"/>
            <a:ext cx="872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Un robot plein d’imagination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8171" r="17929" b="29361"/>
          <a:stretch/>
        </p:blipFill>
        <p:spPr>
          <a:xfrm>
            <a:off x="4778060" y="2292439"/>
            <a:ext cx="6684137" cy="2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82019" y="393895"/>
            <a:ext cx="737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Une construction difficile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16923" y="5570806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/>
              <a:t>Modèle réalisé avec </a:t>
            </a:r>
            <a:r>
              <a:rPr lang="fr-FR" i="1" u="sng" dirty="0" err="1" smtClean="0"/>
              <a:t>Solidworks</a:t>
            </a:r>
            <a:endParaRPr lang="fr-FR" i="1" u="sng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1120" y="2648696"/>
            <a:ext cx="3252849" cy="25837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59169" y="5570806"/>
            <a:ext cx="389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/>
              <a:t>Modèle réalisé avec Galaad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3853" r="17710" b="11377"/>
          <a:stretch/>
        </p:blipFill>
        <p:spPr>
          <a:xfrm rot="5400000">
            <a:off x="165996" y="2216059"/>
            <a:ext cx="3766320" cy="2935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1389" y="5566985"/>
            <a:ext cx="293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/>
              <a:t>Modèle réalisé sur feuille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2051" y="223881"/>
            <a:ext cx="883997" cy="877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9" y="2314135"/>
            <a:ext cx="2932088" cy="32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9" y="687909"/>
            <a:ext cx="10058400" cy="567017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428935" y="3522997"/>
            <a:ext cx="2307102" cy="1358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68283" y="309489"/>
            <a:ext cx="678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De l’algorithme au programme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24" y="395529"/>
            <a:ext cx="2164268" cy="6218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4024" y="3525571"/>
            <a:ext cx="50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« Faire avancer le robot »</a:t>
            </a:r>
          </a:p>
          <a:p>
            <a:pPr algn="ctr"/>
            <a:r>
              <a:rPr lang="fr-FR" sz="2400" i="1" dirty="0"/>
              <a:t>(les deux moteurs tournent dans </a:t>
            </a:r>
            <a:r>
              <a:rPr lang="fr-FR" sz="2400" i="1"/>
              <a:t>le même sens)</a:t>
            </a:r>
            <a:endParaRPr lang="fr-FR" sz="2400" i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602310" y="3941070"/>
            <a:ext cx="15841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49" y="2694986"/>
            <a:ext cx="3687905" cy="24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1170" y="502871"/>
            <a:ext cx="718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solidFill>
                  <a:srgbClr val="FF0000"/>
                </a:solidFill>
              </a:rPr>
              <a:t>« MA2C Snap-robot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4058" y="6358085"/>
            <a:ext cx="627942" cy="4999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291" y="1419532"/>
            <a:ext cx="5743729" cy="52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37</Words>
  <Application>Microsoft Office PowerPoint</Application>
  <PresentationFormat>Grand écran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 EPI « Réel et virtuel, de la science-fiction à la réalité »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</dc:title>
  <dc:creator>Emma et Cléo</dc:creator>
  <cp:lastModifiedBy>STEPHANE MENDOZA</cp:lastModifiedBy>
  <cp:revision>33</cp:revision>
  <dcterms:created xsi:type="dcterms:W3CDTF">2017-05-07T13:15:31Z</dcterms:created>
  <dcterms:modified xsi:type="dcterms:W3CDTF">2017-06-02T12:31:36Z</dcterms:modified>
</cp:coreProperties>
</file>